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6"/>
  </p:notesMasterIdLst>
  <p:sldIdLst>
    <p:sldId id="294" r:id="rId5"/>
  </p:sldIdLst>
  <p:sldSz cx="38404800" cy="28803600"/>
  <p:notesSz cx="32462788" cy="43435588"/>
  <p:defaultTextStyle>
    <a:defPPr>
      <a:defRPr lang="en-US"/>
    </a:defPPr>
    <a:lvl1pPr marL="0" algn="l" defTabSz="3840288" rtl="0" eaLnBrk="1" latinLnBrk="0" hangingPunct="1">
      <a:defRPr sz="7500" kern="1200">
        <a:solidFill>
          <a:schemeClr val="tx1"/>
        </a:solidFill>
        <a:latin typeface="+mn-lt"/>
        <a:ea typeface="+mn-ea"/>
        <a:cs typeface="+mn-cs"/>
      </a:defRPr>
    </a:lvl1pPr>
    <a:lvl2pPr marL="1920145" algn="l" defTabSz="3840288" rtl="0" eaLnBrk="1" latinLnBrk="0" hangingPunct="1">
      <a:defRPr sz="7500" kern="1200">
        <a:solidFill>
          <a:schemeClr val="tx1"/>
        </a:solidFill>
        <a:latin typeface="+mn-lt"/>
        <a:ea typeface="+mn-ea"/>
        <a:cs typeface="+mn-cs"/>
      </a:defRPr>
    </a:lvl2pPr>
    <a:lvl3pPr marL="3840288" algn="l" defTabSz="3840288" rtl="0" eaLnBrk="1" latinLnBrk="0" hangingPunct="1">
      <a:defRPr sz="7500" kern="1200">
        <a:solidFill>
          <a:schemeClr val="tx1"/>
        </a:solidFill>
        <a:latin typeface="+mn-lt"/>
        <a:ea typeface="+mn-ea"/>
        <a:cs typeface="+mn-cs"/>
      </a:defRPr>
    </a:lvl3pPr>
    <a:lvl4pPr marL="5760432" algn="l" defTabSz="3840288" rtl="0" eaLnBrk="1" latinLnBrk="0" hangingPunct="1">
      <a:defRPr sz="7500" kern="1200">
        <a:solidFill>
          <a:schemeClr val="tx1"/>
        </a:solidFill>
        <a:latin typeface="+mn-lt"/>
        <a:ea typeface="+mn-ea"/>
        <a:cs typeface="+mn-cs"/>
      </a:defRPr>
    </a:lvl4pPr>
    <a:lvl5pPr marL="7680576" algn="l" defTabSz="3840288" rtl="0" eaLnBrk="1" latinLnBrk="0" hangingPunct="1">
      <a:defRPr sz="7500" kern="1200">
        <a:solidFill>
          <a:schemeClr val="tx1"/>
        </a:solidFill>
        <a:latin typeface="+mn-lt"/>
        <a:ea typeface="+mn-ea"/>
        <a:cs typeface="+mn-cs"/>
      </a:defRPr>
    </a:lvl5pPr>
    <a:lvl6pPr marL="9600721" algn="l" defTabSz="3840288" rtl="0" eaLnBrk="1" latinLnBrk="0" hangingPunct="1">
      <a:defRPr sz="7500" kern="1200">
        <a:solidFill>
          <a:schemeClr val="tx1"/>
        </a:solidFill>
        <a:latin typeface="+mn-lt"/>
        <a:ea typeface="+mn-ea"/>
        <a:cs typeface="+mn-cs"/>
      </a:defRPr>
    </a:lvl6pPr>
    <a:lvl7pPr marL="11520865" algn="l" defTabSz="3840288" rtl="0" eaLnBrk="1" latinLnBrk="0" hangingPunct="1">
      <a:defRPr sz="7500" kern="1200">
        <a:solidFill>
          <a:schemeClr val="tx1"/>
        </a:solidFill>
        <a:latin typeface="+mn-lt"/>
        <a:ea typeface="+mn-ea"/>
        <a:cs typeface="+mn-cs"/>
      </a:defRPr>
    </a:lvl7pPr>
    <a:lvl8pPr marL="13441008" algn="l" defTabSz="3840288" rtl="0" eaLnBrk="1" latinLnBrk="0" hangingPunct="1">
      <a:defRPr sz="7500" kern="1200">
        <a:solidFill>
          <a:schemeClr val="tx1"/>
        </a:solidFill>
        <a:latin typeface="+mn-lt"/>
        <a:ea typeface="+mn-ea"/>
        <a:cs typeface="+mn-cs"/>
      </a:defRPr>
    </a:lvl8pPr>
    <a:lvl9pPr marL="15361153" algn="l" defTabSz="3840288" rtl="0" eaLnBrk="1" latinLnBrk="0" hangingPunct="1">
      <a:defRPr sz="7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3">
          <p15:clr>
            <a:srgbClr val="A4A3A4"/>
          </p15:clr>
        </p15:guide>
        <p15:guide id="2" orient="horz" pos="252">
          <p15:clr>
            <a:srgbClr val="A4A3A4"/>
          </p15:clr>
        </p15:guide>
        <p15:guide id="3" orient="horz" pos="17640">
          <p15:clr>
            <a:srgbClr val="A4A3A4"/>
          </p15:clr>
        </p15:guide>
        <p15:guide id="4" orient="horz">
          <p15:clr>
            <a:srgbClr val="A4A3A4"/>
          </p15:clr>
        </p15:guide>
        <p15:guide id="5" pos="5870">
          <p15:clr>
            <a:srgbClr val="A4A3A4"/>
          </p15:clr>
        </p15:guide>
        <p15:guide id="6" pos="18291">
          <p15:clr>
            <a:srgbClr val="A4A3A4"/>
          </p15:clr>
        </p15:guide>
        <p15:guide id="7" pos="6197">
          <p15:clr>
            <a:srgbClr val="A4A3A4"/>
          </p15:clr>
        </p15:guide>
        <p15:guide id="8" pos="18009">
          <p15:clr>
            <a:srgbClr val="A4A3A4"/>
          </p15:clr>
        </p15:guide>
        <p15:guide id="9" pos="23914">
          <p15:clr>
            <a:srgbClr val="A4A3A4"/>
          </p15:clr>
        </p15:guide>
        <p15:guide id="10" pos="285">
          <p15:clr>
            <a:srgbClr val="A4A3A4"/>
          </p15:clr>
        </p15:guide>
      </p15:sldGuideLst>
    </p:ext>
    <p:ext uri="{2D200454-40CA-4A62-9FC3-DE9A4176ACB9}">
      <p15:notesGuideLst xmlns:p15="http://schemas.microsoft.com/office/powerpoint/2012/main">
        <p15:guide id="1" orient="horz" pos="13681">
          <p15:clr>
            <a:srgbClr val="A4A3A4"/>
          </p15:clr>
        </p15:guide>
        <p15:guide id="2" pos="1022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3"/>
    <a:srgbClr val="E9EDF4"/>
    <a:srgbClr val="FFA3A3"/>
    <a:srgbClr val="FF6D6D"/>
    <a:srgbClr val="FF0000"/>
    <a:srgbClr val="F3F5FA"/>
    <a:srgbClr val="CDD2DE"/>
    <a:srgbClr val="E3E9E5"/>
    <a:srgbClr val="3B7193"/>
    <a:srgbClr val="2C55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4E4EE-E4E8-4FEF-A965-5E6316E04397}" v="4" dt="2024-06-15T01:23:09.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394" autoAdjust="0"/>
  </p:normalViewPr>
  <p:slideViewPr>
    <p:cSldViewPr snapToGrid="0" snapToObjects="1" showGuides="1">
      <p:cViewPr>
        <p:scale>
          <a:sx n="50" d="100"/>
          <a:sy n="50" d="100"/>
        </p:scale>
        <p:origin x="-6802" y="-6019"/>
      </p:cViewPr>
      <p:guideLst>
        <p:guide orient="horz" pos="2903"/>
        <p:guide orient="horz" pos="252"/>
        <p:guide orient="horz" pos="17640"/>
        <p:guide orient="horz"/>
        <p:guide pos="5870"/>
        <p:guide pos="18291"/>
        <p:guide pos="6197"/>
        <p:guide pos="18009"/>
        <p:guide pos="23914"/>
        <p:guide pos="2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13681"/>
        <p:guide pos="1022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yl.nurse@yorkmail.cuny.edu" userId="41f13ce3-75e1-4416-bbe5-a0167ff08515" providerId="ADAL" clId="{7BF4E4EE-E4E8-4FEF-A965-5E6316E04397}"/>
    <pc:docChg chg="modSld">
      <pc:chgData name="darryl.nurse@yorkmail.cuny.edu" userId="41f13ce3-75e1-4416-bbe5-a0167ff08515" providerId="ADAL" clId="{7BF4E4EE-E4E8-4FEF-A965-5E6316E04397}" dt="2024-06-15T01:23:09.785" v="3" actId="20578"/>
      <pc:docMkLst>
        <pc:docMk/>
      </pc:docMkLst>
      <pc:sldChg chg="modSp">
        <pc:chgData name="darryl.nurse@yorkmail.cuny.edu" userId="41f13ce3-75e1-4416-bbe5-a0167ff08515" providerId="ADAL" clId="{7BF4E4EE-E4E8-4FEF-A965-5E6316E04397}" dt="2024-06-15T01:23:09.785" v="3" actId="20578"/>
        <pc:sldMkLst>
          <pc:docMk/>
          <pc:sldMk cId="2852536314" sldId="294"/>
        </pc:sldMkLst>
        <pc:spChg chg="mod">
          <ac:chgData name="darryl.nurse@yorkmail.cuny.edu" userId="41f13ce3-75e1-4416-bbe5-a0167ff08515" providerId="ADAL" clId="{7BF4E4EE-E4E8-4FEF-A965-5E6316E04397}" dt="2024-06-15T01:23:09.785" v="3" actId="20578"/>
          <ac:spMkLst>
            <pc:docMk/>
            <pc:sldMk cId="2852536314" sldId="294"/>
            <ac:spMk id="14" creationId="{00000000-0000-0000-0000-000000000000}"/>
          </ac:spMkLst>
        </pc:spChg>
      </pc:sldChg>
    </pc:docChg>
  </pc:docChgLst>
  <pc:docChgLst>
    <pc:chgData name="darryl.nurse@yorkmail.cuny.edu" userId="41f13ce3-75e1-4416-bbe5-a0167ff08515" providerId="ADAL" clId="{8CC22266-C1A5-413F-958E-672709C22400}"/>
    <pc:docChg chg="undo custSel modSld">
      <pc:chgData name="darryl.nurse@yorkmail.cuny.edu" userId="41f13ce3-75e1-4416-bbe5-a0167ff08515" providerId="ADAL" clId="{8CC22266-C1A5-413F-958E-672709C22400}" dt="2024-04-20T03:41:10.958" v="44" actId="20577"/>
      <pc:docMkLst>
        <pc:docMk/>
      </pc:docMkLst>
      <pc:sldChg chg="modSp mod">
        <pc:chgData name="darryl.nurse@yorkmail.cuny.edu" userId="41f13ce3-75e1-4416-bbe5-a0167ff08515" providerId="ADAL" clId="{8CC22266-C1A5-413F-958E-672709C22400}" dt="2024-04-20T03:41:10.958" v="44" actId="20577"/>
        <pc:sldMkLst>
          <pc:docMk/>
          <pc:sldMk cId="2852536314" sldId="294"/>
        </pc:sldMkLst>
        <pc:spChg chg="mod">
          <ac:chgData name="darryl.nurse@yorkmail.cuny.edu" userId="41f13ce3-75e1-4416-bbe5-a0167ff08515" providerId="ADAL" clId="{8CC22266-C1A5-413F-958E-672709C22400}" dt="2024-04-20T03:40:46.561" v="38" actId="1036"/>
          <ac:spMkLst>
            <pc:docMk/>
            <pc:sldMk cId="2852536314" sldId="294"/>
            <ac:spMk id="10" creationId="{00000000-0000-0000-0000-000000000000}"/>
          </ac:spMkLst>
        </pc:spChg>
        <pc:spChg chg="mod">
          <ac:chgData name="darryl.nurse@yorkmail.cuny.edu" userId="41f13ce3-75e1-4416-bbe5-a0167ff08515" providerId="ADAL" clId="{8CC22266-C1A5-413F-958E-672709C22400}" dt="2024-04-20T03:40:57.849" v="42" actId="27107"/>
          <ac:spMkLst>
            <pc:docMk/>
            <pc:sldMk cId="2852536314" sldId="294"/>
            <ac:spMk id="12" creationId="{00000000-0000-0000-0000-000000000000}"/>
          </ac:spMkLst>
        </pc:spChg>
        <pc:spChg chg="mod">
          <ac:chgData name="darryl.nurse@yorkmail.cuny.edu" userId="41f13ce3-75e1-4416-bbe5-a0167ff08515" providerId="ADAL" clId="{8CC22266-C1A5-413F-958E-672709C22400}" dt="2024-04-20T03:41:10.958" v="44" actId="20577"/>
          <ac:spMkLst>
            <pc:docMk/>
            <pc:sldMk cId="2852536314" sldId="294"/>
            <ac:spMk id="16" creationId="{00000000-0000-0000-0000-000000000000}"/>
          </ac:spMkLst>
        </pc:spChg>
        <pc:spChg chg="mod">
          <ac:chgData name="darryl.nurse@yorkmail.cuny.edu" userId="41f13ce3-75e1-4416-bbe5-a0167ff08515" providerId="ADAL" clId="{8CC22266-C1A5-413F-958E-672709C22400}" dt="2024-04-20T03:40:50.185" v="41" actId="1035"/>
          <ac:spMkLst>
            <pc:docMk/>
            <pc:sldMk cId="2852536314" sldId="294"/>
            <ac:spMk id="21" creationId="{D9E50583-5B17-3D4E-4F22-BFEB7DF987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067208" cy="2171779"/>
          </a:xfrm>
          <a:prstGeom prst="rect">
            <a:avLst/>
          </a:prstGeom>
        </p:spPr>
        <p:txBody>
          <a:bodyPr vert="horz" lIns="433700" tIns="216850" rIns="433700" bIns="216850" rtlCol="0"/>
          <a:lstStyle>
            <a:lvl1pPr algn="l">
              <a:defRPr sz="5700"/>
            </a:lvl1pPr>
          </a:lstStyle>
          <a:p>
            <a:endParaRPr lang="en-US" dirty="0"/>
          </a:p>
        </p:txBody>
      </p:sp>
      <p:sp>
        <p:nvSpPr>
          <p:cNvPr id="3" name="Date Placeholder 2"/>
          <p:cNvSpPr>
            <a:spLocks noGrp="1"/>
          </p:cNvSpPr>
          <p:nvPr>
            <p:ph type="dt" idx="1"/>
          </p:nvPr>
        </p:nvSpPr>
        <p:spPr>
          <a:xfrm>
            <a:off x="18388068" y="0"/>
            <a:ext cx="14067208" cy="2171779"/>
          </a:xfrm>
          <a:prstGeom prst="rect">
            <a:avLst/>
          </a:prstGeom>
        </p:spPr>
        <p:txBody>
          <a:bodyPr vert="horz" lIns="433700" tIns="216850" rIns="433700" bIns="216850" rtlCol="0"/>
          <a:lstStyle>
            <a:lvl1pPr algn="r">
              <a:defRPr sz="5700"/>
            </a:lvl1pPr>
          </a:lstStyle>
          <a:p>
            <a:fld id="{E6CC2317-6751-4CD4-9995-8782DD78E936}" type="datetimeFigureOut">
              <a:rPr lang="en-US" smtClean="0"/>
              <a:pPr/>
              <a:t>6/14/2024</a:t>
            </a:fld>
            <a:endParaRPr lang="en-US" dirty="0"/>
          </a:p>
        </p:txBody>
      </p:sp>
      <p:sp>
        <p:nvSpPr>
          <p:cNvPr id="4" name="Slide Image Placeholder 3"/>
          <p:cNvSpPr>
            <a:spLocks noGrp="1" noRot="1" noChangeAspect="1"/>
          </p:cNvSpPr>
          <p:nvPr>
            <p:ph type="sldImg" idx="2"/>
          </p:nvPr>
        </p:nvSpPr>
        <p:spPr>
          <a:xfrm>
            <a:off x="5373688" y="3257550"/>
            <a:ext cx="21715412" cy="16287750"/>
          </a:xfrm>
          <a:prstGeom prst="rect">
            <a:avLst/>
          </a:prstGeom>
          <a:noFill/>
          <a:ln w="12700">
            <a:solidFill>
              <a:prstClr val="black"/>
            </a:solidFill>
          </a:ln>
        </p:spPr>
        <p:txBody>
          <a:bodyPr vert="horz" lIns="433700" tIns="216850" rIns="433700" bIns="216850" rtlCol="0" anchor="ctr"/>
          <a:lstStyle/>
          <a:p>
            <a:endParaRPr lang="en-US" dirty="0"/>
          </a:p>
        </p:txBody>
      </p:sp>
      <p:sp>
        <p:nvSpPr>
          <p:cNvPr id="5" name="Notes Placeholder 4"/>
          <p:cNvSpPr>
            <a:spLocks noGrp="1"/>
          </p:cNvSpPr>
          <p:nvPr>
            <p:ph type="body" sz="quarter" idx="3"/>
          </p:nvPr>
        </p:nvSpPr>
        <p:spPr>
          <a:xfrm>
            <a:off x="3246279" y="20631904"/>
            <a:ext cx="25970230" cy="19546015"/>
          </a:xfrm>
          <a:prstGeom prst="rect">
            <a:avLst/>
          </a:prstGeom>
        </p:spPr>
        <p:txBody>
          <a:bodyPr vert="horz" lIns="433700" tIns="216850" rIns="433700" bIns="21685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256270"/>
            <a:ext cx="14067208" cy="2171779"/>
          </a:xfrm>
          <a:prstGeom prst="rect">
            <a:avLst/>
          </a:prstGeom>
        </p:spPr>
        <p:txBody>
          <a:bodyPr vert="horz" lIns="433700" tIns="216850" rIns="433700" bIns="216850" rtlCol="0" anchor="b"/>
          <a:lstStyle>
            <a:lvl1pPr algn="l">
              <a:defRPr sz="5700"/>
            </a:lvl1pPr>
          </a:lstStyle>
          <a:p>
            <a:endParaRPr lang="en-US" dirty="0"/>
          </a:p>
        </p:txBody>
      </p:sp>
      <p:sp>
        <p:nvSpPr>
          <p:cNvPr id="7" name="Slide Number Placeholder 6"/>
          <p:cNvSpPr>
            <a:spLocks noGrp="1"/>
          </p:cNvSpPr>
          <p:nvPr>
            <p:ph type="sldNum" sz="quarter" idx="5"/>
          </p:nvPr>
        </p:nvSpPr>
        <p:spPr>
          <a:xfrm>
            <a:off x="18388068" y="41256270"/>
            <a:ext cx="14067208" cy="2171779"/>
          </a:xfrm>
          <a:prstGeom prst="rect">
            <a:avLst/>
          </a:prstGeom>
        </p:spPr>
        <p:txBody>
          <a:bodyPr vert="horz" lIns="433700" tIns="216850" rIns="433700" bIns="216850" rtlCol="0" anchor="b"/>
          <a:lstStyle>
            <a:lvl1pPr algn="r">
              <a:defRPr sz="57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3840288" rtl="0" eaLnBrk="1" latinLnBrk="0" hangingPunct="1">
      <a:defRPr sz="5100" kern="1200">
        <a:solidFill>
          <a:schemeClr val="tx1"/>
        </a:solidFill>
        <a:latin typeface="+mn-lt"/>
        <a:ea typeface="+mn-ea"/>
        <a:cs typeface="+mn-cs"/>
      </a:defRPr>
    </a:lvl1pPr>
    <a:lvl2pPr marL="1920145" algn="l" defTabSz="3840288" rtl="0" eaLnBrk="1" latinLnBrk="0" hangingPunct="1">
      <a:defRPr sz="5100" kern="1200">
        <a:solidFill>
          <a:schemeClr val="tx1"/>
        </a:solidFill>
        <a:latin typeface="+mn-lt"/>
        <a:ea typeface="+mn-ea"/>
        <a:cs typeface="+mn-cs"/>
      </a:defRPr>
    </a:lvl2pPr>
    <a:lvl3pPr marL="3840288" algn="l" defTabSz="3840288" rtl="0" eaLnBrk="1" latinLnBrk="0" hangingPunct="1">
      <a:defRPr sz="5100" kern="1200">
        <a:solidFill>
          <a:schemeClr val="tx1"/>
        </a:solidFill>
        <a:latin typeface="+mn-lt"/>
        <a:ea typeface="+mn-ea"/>
        <a:cs typeface="+mn-cs"/>
      </a:defRPr>
    </a:lvl3pPr>
    <a:lvl4pPr marL="5760432" algn="l" defTabSz="3840288" rtl="0" eaLnBrk="1" latinLnBrk="0" hangingPunct="1">
      <a:defRPr sz="5100" kern="1200">
        <a:solidFill>
          <a:schemeClr val="tx1"/>
        </a:solidFill>
        <a:latin typeface="+mn-lt"/>
        <a:ea typeface="+mn-ea"/>
        <a:cs typeface="+mn-cs"/>
      </a:defRPr>
    </a:lvl4pPr>
    <a:lvl5pPr marL="7680576" algn="l" defTabSz="3840288" rtl="0" eaLnBrk="1" latinLnBrk="0" hangingPunct="1">
      <a:defRPr sz="5100" kern="1200">
        <a:solidFill>
          <a:schemeClr val="tx1"/>
        </a:solidFill>
        <a:latin typeface="+mn-lt"/>
        <a:ea typeface="+mn-ea"/>
        <a:cs typeface="+mn-cs"/>
      </a:defRPr>
    </a:lvl5pPr>
    <a:lvl6pPr marL="9600721" algn="l" defTabSz="3840288" rtl="0" eaLnBrk="1" latinLnBrk="0" hangingPunct="1">
      <a:defRPr sz="5100" kern="1200">
        <a:solidFill>
          <a:schemeClr val="tx1"/>
        </a:solidFill>
        <a:latin typeface="+mn-lt"/>
        <a:ea typeface="+mn-ea"/>
        <a:cs typeface="+mn-cs"/>
      </a:defRPr>
    </a:lvl6pPr>
    <a:lvl7pPr marL="11520865" algn="l" defTabSz="3840288" rtl="0" eaLnBrk="1" latinLnBrk="0" hangingPunct="1">
      <a:defRPr sz="5100" kern="1200">
        <a:solidFill>
          <a:schemeClr val="tx1"/>
        </a:solidFill>
        <a:latin typeface="+mn-lt"/>
        <a:ea typeface="+mn-ea"/>
        <a:cs typeface="+mn-cs"/>
      </a:defRPr>
    </a:lvl7pPr>
    <a:lvl8pPr marL="13441008" algn="l" defTabSz="3840288" rtl="0" eaLnBrk="1" latinLnBrk="0" hangingPunct="1">
      <a:defRPr sz="5100" kern="1200">
        <a:solidFill>
          <a:schemeClr val="tx1"/>
        </a:solidFill>
        <a:latin typeface="+mn-lt"/>
        <a:ea typeface="+mn-ea"/>
        <a:cs typeface="+mn-cs"/>
      </a:defRPr>
    </a:lvl8pPr>
    <a:lvl9pPr marL="15361153" algn="l" defTabSz="3840288" rtl="0" eaLnBrk="1" latinLnBrk="0" hangingPunct="1">
      <a:defRPr sz="5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bg>
      <p:bgPr>
        <a:gradFill flip="none" rotWithShape="1">
          <a:gsLst>
            <a:gs pos="0">
              <a:srgbClr val="FF0000">
                <a:alpha val="50000"/>
              </a:srgbClr>
            </a:gs>
            <a:gs pos="50000">
              <a:schemeClr val="bg1"/>
            </a:gs>
            <a:gs pos="100000">
              <a:schemeClr val="tx1"/>
            </a:gs>
          </a:gsLst>
          <a:lin ang="16200000" scaled="1"/>
          <a:tileRect/>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1168" y="5268699"/>
            <a:ext cx="8921949"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61168" y="4608910"/>
            <a:ext cx="8921949"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INTRODUCTION or ABSTRACT</a:t>
            </a:r>
          </a:p>
        </p:txBody>
      </p:sp>
      <p:sp>
        <p:nvSpPr>
          <p:cNvPr id="14" name="Picture Placeholder 13"/>
          <p:cNvSpPr>
            <a:spLocks noGrp="1"/>
          </p:cNvSpPr>
          <p:nvPr>
            <p:ph type="pic" sz="quarter" idx="15" hasCustomPrompt="1"/>
          </p:nvPr>
        </p:nvSpPr>
        <p:spPr>
          <a:xfrm>
            <a:off x="3025378" y="1066800"/>
            <a:ext cx="3867150" cy="2200275"/>
          </a:xfrm>
          <a:prstGeom prst="rect">
            <a:avLst/>
          </a:prstGeom>
        </p:spPr>
        <p:txBody>
          <a:bodyPr lIns="80007" tIns="40002" rIns="80007" bIns="40002" anchor="ctr"/>
          <a:lstStyle>
            <a:lvl1pPr algn="ctr">
              <a:buNone/>
              <a:defRPr sz="3500">
                <a:solidFill>
                  <a:schemeClr val="bg1"/>
                </a:solidFill>
              </a:defRPr>
            </a:lvl1pPr>
          </a:lstStyle>
          <a:p>
            <a:r>
              <a:rPr lang="en-US" dirty="0"/>
              <a:t>LOGO</a:t>
            </a:r>
          </a:p>
        </p:txBody>
      </p:sp>
      <p:sp>
        <p:nvSpPr>
          <p:cNvPr id="18" name="Picture Placeholder 13"/>
          <p:cNvSpPr>
            <a:spLocks noGrp="1"/>
          </p:cNvSpPr>
          <p:nvPr>
            <p:ph type="pic" sz="quarter" idx="18" hasCustomPrompt="1"/>
          </p:nvPr>
        </p:nvSpPr>
        <p:spPr>
          <a:xfrm>
            <a:off x="31628953" y="1066800"/>
            <a:ext cx="3867150" cy="2200275"/>
          </a:xfrm>
          <a:prstGeom prst="rect">
            <a:avLst/>
          </a:prstGeom>
        </p:spPr>
        <p:txBody>
          <a:bodyPr lIns="80007" tIns="40002" rIns="80007" bIns="40002" anchor="ctr"/>
          <a:lstStyle>
            <a:lvl1pPr algn="ctr">
              <a:buNone/>
              <a:defRPr sz="3500">
                <a:solidFill>
                  <a:schemeClr val="bg1"/>
                </a:solidFill>
              </a:defRPr>
            </a:lvl1pPr>
          </a:lstStyle>
          <a:p>
            <a:r>
              <a:rPr lang="en-US" dirty="0"/>
              <a:t>LOGO</a:t>
            </a:r>
          </a:p>
        </p:txBody>
      </p:sp>
      <p:sp>
        <p:nvSpPr>
          <p:cNvPr id="20" name="Text Placeholder 5"/>
          <p:cNvSpPr>
            <a:spLocks noGrp="1"/>
          </p:cNvSpPr>
          <p:nvPr>
            <p:ph type="body" sz="quarter" idx="20" hasCustomPrompt="1"/>
          </p:nvPr>
        </p:nvSpPr>
        <p:spPr>
          <a:xfrm>
            <a:off x="452835" y="12422819"/>
            <a:ext cx="8934449"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9845676" y="5268700"/>
            <a:ext cx="18744009"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9837341" y="4608911"/>
            <a:ext cx="18752344"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9845676" y="17942537"/>
            <a:ext cx="18744009"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9845676" y="17282748"/>
            <a:ext cx="18744009"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9036963" y="4608910"/>
            <a:ext cx="8926116"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9036962" y="5268699"/>
            <a:ext cx="8926116"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036961" y="12475188"/>
            <a:ext cx="8926116"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9036960" y="13134977"/>
            <a:ext cx="8926116"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036958" y="22469477"/>
            <a:ext cx="8926116" cy="659789"/>
          </a:xfrm>
          <a:prstGeom prst="rect">
            <a:avLst/>
          </a:prstGeom>
          <a:noFill/>
        </p:spPr>
        <p:txBody>
          <a:bodyPr wrap="square" lIns="80007" tIns="80007" rIns="80007" bIns="80007" anchor="ctr" anchorCtr="0">
            <a:spAutoFit/>
          </a:bodyPr>
          <a:lstStyle>
            <a:lvl1pPr algn="ctr">
              <a:buNone/>
              <a:defRPr sz="32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9036959" y="23129266"/>
            <a:ext cx="8926116"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61168" y="13082608"/>
            <a:ext cx="8926116" cy="740568"/>
          </a:xfrm>
          <a:prstGeom prst="rect">
            <a:avLst/>
          </a:prstGeom>
        </p:spPr>
        <p:txBody>
          <a:bodyPr wrap="square" lIns="200015" tIns="200015" rIns="200015" bIns="200015">
            <a:spAutoFit/>
          </a:bodyPr>
          <a:lstStyle>
            <a:lvl1pPr marL="0" indent="0">
              <a:buNone/>
              <a:defRPr sz="2200">
                <a:latin typeface="Trebuchet MS" pitchFamily="34" charset="0"/>
              </a:defRPr>
            </a:lvl1pPr>
            <a:lvl2pPr marL="1300097" indent="-500037">
              <a:defRPr sz="2200">
                <a:latin typeface="Trebuchet MS" pitchFamily="34" charset="0"/>
              </a:defRPr>
            </a:lvl2pPr>
            <a:lvl3pPr marL="1800135" indent="-500037">
              <a:defRPr sz="2200">
                <a:latin typeface="Trebuchet MS" pitchFamily="34" charset="0"/>
              </a:defRPr>
            </a:lvl3pPr>
            <a:lvl4pPr marL="2350177" indent="-550042">
              <a:defRPr sz="2200">
                <a:latin typeface="Trebuchet MS" pitchFamily="34" charset="0"/>
              </a:defRPr>
            </a:lvl4pPr>
            <a:lvl5pPr marL="2750206" indent="-400030">
              <a:defRPr sz="22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9821214" y="1562515"/>
            <a:ext cx="18744009" cy="1120140"/>
          </a:xfrm>
          <a:prstGeom prst="rect">
            <a:avLst/>
          </a:prstGeom>
        </p:spPr>
        <p:txBody>
          <a:bodyPr lIns="80010" tIns="40005" rIns="80010" bIns="40005">
            <a:normAutofit/>
          </a:bodyPr>
          <a:lstStyle>
            <a:lvl1pPr algn="ctr">
              <a:buFontTx/>
              <a:buNone/>
              <a:defRPr sz="5800">
                <a:solidFill>
                  <a:schemeClr val="bg1"/>
                </a:solidFill>
              </a:defRPr>
            </a:lvl1pPr>
            <a:lvl2pPr>
              <a:buFontTx/>
              <a:buNone/>
              <a:defRPr sz="6300"/>
            </a:lvl2pPr>
            <a:lvl3pPr>
              <a:buFontTx/>
              <a:buNone/>
              <a:defRPr sz="6300"/>
            </a:lvl3pPr>
            <a:lvl4pPr>
              <a:buFontTx/>
              <a:buNone/>
              <a:defRPr sz="6300"/>
            </a:lvl4pPr>
            <a:lvl5pPr>
              <a:buFontTx/>
              <a:buNone/>
              <a:defRPr sz="6300"/>
            </a:lvl5pPr>
          </a:lstStyle>
          <a:p>
            <a:pPr lvl="0"/>
            <a:r>
              <a:rPr lang="en-US" dirty="0"/>
              <a:t>Click here to add authors</a:t>
            </a:r>
          </a:p>
        </p:txBody>
      </p:sp>
      <p:sp>
        <p:nvSpPr>
          <p:cNvPr id="47" name="Text Placeholder 76"/>
          <p:cNvSpPr>
            <a:spLocks noGrp="1"/>
          </p:cNvSpPr>
          <p:nvPr>
            <p:ph type="body" sz="quarter" idx="184" hasCustomPrompt="1"/>
          </p:nvPr>
        </p:nvSpPr>
        <p:spPr>
          <a:xfrm>
            <a:off x="9821214" y="2727771"/>
            <a:ext cx="18744009" cy="1018309"/>
          </a:xfrm>
          <a:prstGeom prst="rect">
            <a:avLst/>
          </a:prstGeom>
        </p:spPr>
        <p:txBody>
          <a:bodyPr lIns="80010" tIns="40005" rIns="80010" bIns="40005">
            <a:normAutofit/>
          </a:bodyPr>
          <a:lstStyle>
            <a:lvl1pPr algn="ctr">
              <a:buFontTx/>
              <a:buNone/>
              <a:defRPr sz="4700">
                <a:solidFill>
                  <a:schemeClr val="bg1"/>
                </a:solidFill>
              </a:defRPr>
            </a:lvl1pPr>
            <a:lvl2pPr>
              <a:buFontTx/>
              <a:buNone/>
              <a:defRPr sz="6300"/>
            </a:lvl2pPr>
            <a:lvl3pPr>
              <a:buFontTx/>
              <a:buNone/>
              <a:defRPr sz="6300"/>
            </a:lvl3pPr>
            <a:lvl4pPr>
              <a:buFontTx/>
              <a:buNone/>
              <a:defRPr sz="6300"/>
            </a:lvl4pPr>
            <a:lvl5pPr>
              <a:buFontTx/>
              <a:buNone/>
              <a:defRPr sz="6300"/>
            </a:lvl5pPr>
          </a:lstStyle>
          <a:p>
            <a:pPr lvl="0"/>
            <a:r>
              <a:rPr lang="en-US" dirty="0"/>
              <a:t>Click here to add affiliations</a:t>
            </a:r>
          </a:p>
        </p:txBody>
      </p:sp>
      <p:sp>
        <p:nvSpPr>
          <p:cNvPr id="48" name="Text Placeholder 76"/>
          <p:cNvSpPr>
            <a:spLocks noGrp="1"/>
          </p:cNvSpPr>
          <p:nvPr>
            <p:ph type="body" sz="quarter" idx="185" hasCustomPrompt="1"/>
          </p:nvPr>
        </p:nvSpPr>
        <p:spPr>
          <a:xfrm>
            <a:off x="9821214" y="365263"/>
            <a:ext cx="18744009" cy="1120140"/>
          </a:xfrm>
          <a:prstGeom prst="rect">
            <a:avLst/>
          </a:prstGeom>
        </p:spPr>
        <p:txBody>
          <a:bodyPr lIns="80010" tIns="40005" rIns="80010" bIns="40005">
            <a:normAutofit/>
          </a:bodyPr>
          <a:lstStyle>
            <a:lvl1pPr algn="ctr">
              <a:buFontTx/>
              <a:buNone/>
              <a:defRPr sz="7700">
                <a:solidFill>
                  <a:schemeClr val="bg1"/>
                </a:solidFill>
              </a:defRPr>
            </a:lvl1pPr>
            <a:lvl2pPr>
              <a:buFontTx/>
              <a:buNone/>
              <a:defRPr sz="6300"/>
            </a:lvl2pPr>
            <a:lvl3pPr>
              <a:buFontTx/>
              <a:buNone/>
              <a:defRPr sz="6300"/>
            </a:lvl3pPr>
            <a:lvl4pPr>
              <a:buFontTx/>
              <a:buNone/>
              <a:defRPr sz="6300"/>
            </a:lvl4pPr>
            <a:lvl5pPr>
              <a:buFontTx/>
              <a:buNone/>
              <a:defRPr sz="63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F0000">
                <a:alpha val="50000"/>
              </a:srgbClr>
            </a:gs>
            <a:gs pos="50000">
              <a:schemeClr val="bg1"/>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8404800" cy="3825478"/>
          </a:xfrm>
          <a:prstGeom prst="rect">
            <a:avLst/>
          </a:prstGeom>
          <a:solidFill>
            <a:schemeClr val="bg1"/>
          </a:solidFill>
          <a:ln w="9525">
            <a:solidFill>
              <a:schemeClr val="tx1"/>
            </a:solidFill>
            <a:miter lim="800000"/>
            <a:headEnd/>
            <a:tailEnd/>
          </a:ln>
          <a:effectLst/>
        </p:spPr>
        <p:txBody>
          <a:bodyPr wrap="none" lIns="80007" tIns="40002" rIns="80007" bIns="40002" anchor="ctr"/>
          <a:lstStyle/>
          <a:p>
            <a:pPr>
              <a:defRPr/>
            </a:pPr>
            <a:endParaRPr lang="en-US" dirty="0">
              <a:solidFill>
                <a:schemeClr val="accent2"/>
              </a:solidFill>
            </a:endParaRPr>
          </a:p>
        </p:txBody>
      </p:sp>
      <p:sp>
        <p:nvSpPr>
          <p:cNvPr id="9" name="Rectangle 9"/>
          <p:cNvSpPr>
            <a:spLocks noChangeArrowheads="1"/>
          </p:cNvSpPr>
          <p:nvPr/>
        </p:nvSpPr>
        <p:spPr bwMode="auto">
          <a:xfrm flipV="1">
            <a:off x="0" y="3825478"/>
            <a:ext cx="38404800" cy="379213"/>
          </a:xfrm>
          <a:prstGeom prst="rect">
            <a:avLst/>
          </a:prstGeom>
          <a:solidFill>
            <a:srgbClr val="FF0000"/>
          </a:solidFill>
          <a:ln w="152400">
            <a:noFill/>
            <a:miter lim="800000"/>
            <a:headEnd/>
            <a:tailEnd/>
          </a:ln>
          <a:effectLst/>
        </p:spPr>
        <p:txBody>
          <a:bodyPr wrap="none" lIns="80007" tIns="40002" rIns="80007" bIns="40002" anchor="ctr"/>
          <a:lstStyle/>
          <a:p>
            <a:pPr>
              <a:defRPr/>
            </a:pPr>
            <a:endParaRPr lang="en-US" baseline="-25000" dirty="0"/>
          </a:p>
        </p:txBody>
      </p:sp>
      <p:sp>
        <p:nvSpPr>
          <p:cNvPr id="30" name="Rounded Rectangle 29"/>
          <p:cNvSpPr/>
          <p:nvPr userDrawn="1"/>
        </p:nvSpPr>
        <p:spPr>
          <a:xfrm>
            <a:off x="443360" y="4608910"/>
            <a:ext cx="8907555" cy="23394591"/>
          </a:xfrm>
          <a:prstGeom prst="roundRect">
            <a:avLst>
              <a:gd name="adj" fmla="val 9229"/>
            </a:avLst>
          </a:prstGeom>
          <a:solidFill>
            <a:schemeClr val="bg1"/>
          </a:solidFill>
          <a:ln>
            <a:solidFill>
              <a:schemeClr val="tx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lIns="80010" tIns="40005" rIns="80010" bIns="40005" rtlCol="0" anchor="ctr"/>
          <a:lstStyle/>
          <a:p>
            <a:pPr algn="ctr"/>
            <a:endParaRPr lang="en-US"/>
          </a:p>
        </p:txBody>
      </p:sp>
      <p:sp>
        <p:nvSpPr>
          <p:cNvPr id="31" name="Rounded Rectangle 30"/>
          <p:cNvSpPr/>
          <p:nvPr userDrawn="1"/>
        </p:nvSpPr>
        <p:spPr>
          <a:xfrm>
            <a:off x="29019155" y="4600574"/>
            <a:ext cx="8907555" cy="23394591"/>
          </a:xfrm>
          <a:prstGeom prst="roundRect">
            <a:avLst>
              <a:gd name="adj" fmla="val 9229"/>
            </a:avLst>
          </a:prstGeom>
          <a:solidFill>
            <a:srgbClr val="FFFFFF"/>
          </a:solidFill>
          <a:ln>
            <a:solidFill>
              <a:srgbClr val="00000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lIns="80010" tIns="40005" rIns="80010" bIns="40005" rtlCol="0" anchor="ctr"/>
          <a:lstStyle/>
          <a:p>
            <a:pPr algn="ctr"/>
            <a:endParaRPr lang="en-US"/>
          </a:p>
        </p:txBody>
      </p:sp>
      <p:sp>
        <p:nvSpPr>
          <p:cNvPr id="32" name="Rounded Rectangle 31"/>
          <p:cNvSpPr/>
          <p:nvPr userDrawn="1"/>
        </p:nvSpPr>
        <p:spPr>
          <a:xfrm>
            <a:off x="9829008" y="4600574"/>
            <a:ext cx="18749564" cy="23394591"/>
          </a:xfrm>
          <a:prstGeom prst="roundRect">
            <a:avLst>
              <a:gd name="adj" fmla="val 4574"/>
            </a:avLst>
          </a:prstGeom>
          <a:solidFill>
            <a:srgbClr val="FFFFFF"/>
          </a:solidFill>
          <a:ln>
            <a:solidFill>
              <a:srgbClr val="000000">
                <a:alpha val="58000"/>
              </a:srgbClr>
            </a:solidFill>
          </a:ln>
        </p:spPr>
        <p:style>
          <a:lnRef idx="2">
            <a:schemeClr val="accent1">
              <a:shade val="50000"/>
            </a:schemeClr>
          </a:lnRef>
          <a:fillRef idx="1">
            <a:schemeClr val="accent1"/>
          </a:fillRef>
          <a:effectRef idx="0">
            <a:schemeClr val="accent1"/>
          </a:effectRef>
          <a:fontRef idx="minor">
            <a:schemeClr val="lt1"/>
          </a:fontRef>
        </p:style>
        <p:txBody>
          <a:bodyPr lIns="80010" tIns="40005" rIns="80010" bIns="40005"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840288" rtl="0" eaLnBrk="1" latinLnBrk="0" hangingPunct="1">
        <a:spcBef>
          <a:spcPct val="0"/>
        </a:spcBef>
        <a:buNone/>
        <a:defRPr sz="7700" kern="1200">
          <a:solidFill>
            <a:schemeClr val="bg1"/>
          </a:solidFill>
          <a:latin typeface="Trebuchet MS" pitchFamily="34" charset="0"/>
          <a:ea typeface="+mj-ea"/>
          <a:cs typeface="+mj-cs"/>
        </a:defRPr>
      </a:lvl1pPr>
    </p:titleStyle>
    <p:bodyStyle>
      <a:lvl1pPr marL="1440108" indent="-1440108" algn="l" defTabSz="3840288" rtl="0" eaLnBrk="1" latinLnBrk="0" hangingPunct="1">
        <a:spcBef>
          <a:spcPct val="20000"/>
        </a:spcBef>
        <a:buFont typeface="Arial" pitchFamily="34" charset="0"/>
        <a:buChar char="•"/>
        <a:defRPr sz="13500" kern="1200">
          <a:solidFill>
            <a:schemeClr val="tx1"/>
          </a:solidFill>
          <a:latin typeface="+mn-lt"/>
          <a:ea typeface="+mn-ea"/>
          <a:cs typeface="+mn-cs"/>
        </a:defRPr>
      </a:lvl1pPr>
      <a:lvl2pPr marL="3120234" indent="-1200090" algn="l" defTabSz="3840288" rtl="0" eaLnBrk="1" latinLnBrk="0" hangingPunct="1">
        <a:spcBef>
          <a:spcPct val="20000"/>
        </a:spcBef>
        <a:buFont typeface="Arial" pitchFamily="34" charset="0"/>
        <a:buChar char="–"/>
        <a:defRPr sz="11800" kern="1200">
          <a:solidFill>
            <a:schemeClr val="tx1"/>
          </a:solidFill>
          <a:latin typeface="+mn-lt"/>
          <a:ea typeface="+mn-ea"/>
          <a:cs typeface="+mn-cs"/>
        </a:defRPr>
      </a:lvl2pPr>
      <a:lvl3pPr marL="4800360" indent="-960073" algn="l" defTabSz="3840288" rtl="0" eaLnBrk="1" latinLnBrk="0" hangingPunct="1">
        <a:spcBef>
          <a:spcPct val="20000"/>
        </a:spcBef>
        <a:buFont typeface="Arial" pitchFamily="34" charset="0"/>
        <a:buChar char="•"/>
        <a:defRPr sz="10200" kern="1200">
          <a:solidFill>
            <a:schemeClr val="tx1"/>
          </a:solidFill>
          <a:latin typeface="+mn-lt"/>
          <a:ea typeface="+mn-ea"/>
          <a:cs typeface="+mn-cs"/>
        </a:defRPr>
      </a:lvl3pPr>
      <a:lvl4pPr marL="672050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4pPr>
      <a:lvl5pPr marL="8640648"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p:bodyStyle>
    <p:otherStyle>
      <a:defPPr>
        <a:defRPr lang="en-US"/>
      </a:defPPr>
      <a:lvl1pPr marL="0" algn="l" defTabSz="3840288" rtl="0" eaLnBrk="1" latinLnBrk="0" hangingPunct="1">
        <a:defRPr sz="7500" kern="1200">
          <a:solidFill>
            <a:schemeClr val="tx1"/>
          </a:solidFill>
          <a:latin typeface="+mn-lt"/>
          <a:ea typeface="+mn-ea"/>
          <a:cs typeface="+mn-cs"/>
        </a:defRPr>
      </a:lvl1pPr>
      <a:lvl2pPr marL="1920145" algn="l" defTabSz="3840288" rtl="0" eaLnBrk="1" latinLnBrk="0" hangingPunct="1">
        <a:defRPr sz="7500" kern="1200">
          <a:solidFill>
            <a:schemeClr val="tx1"/>
          </a:solidFill>
          <a:latin typeface="+mn-lt"/>
          <a:ea typeface="+mn-ea"/>
          <a:cs typeface="+mn-cs"/>
        </a:defRPr>
      </a:lvl2pPr>
      <a:lvl3pPr marL="3840288" algn="l" defTabSz="3840288" rtl="0" eaLnBrk="1" latinLnBrk="0" hangingPunct="1">
        <a:defRPr sz="7500" kern="1200">
          <a:solidFill>
            <a:schemeClr val="tx1"/>
          </a:solidFill>
          <a:latin typeface="+mn-lt"/>
          <a:ea typeface="+mn-ea"/>
          <a:cs typeface="+mn-cs"/>
        </a:defRPr>
      </a:lvl3pPr>
      <a:lvl4pPr marL="5760432" algn="l" defTabSz="3840288" rtl="0" eaLnBrk="1" latinLnBrk="0" hangingPunct="1">
        <a:defRPr sz="7500" kern="1200">
          <a:solidFill>
            <a:schemeClr val="tx1"/>
          </a:solidFill>
          <a:latin typeface="+mn-lt"/>
          <a:ea typeface="+mn-ea"/>
          <a:cs typeface="+mn-cs"/>
        </a:defRPr>
      </a:lvl4pPr>
      <a:lvl5pPr marL="7680576" algn="l" defTabSz="3840288" rtl="0" eaLnBrk="1" latinLnBrk="0" hangingPunct="1">
        <a:defRPr sz="7500" kern="1200">
          <a:solidFill>
            <a:schemeClr val="tx1"/>
          </a:solidFill>
          <a:latin typeface="+mn-lt"/>
          <a:ea typeface="+mn-ea"/>
          <a:cs typeface="+mn-cs"/>
        </a:defRPr>
      </a:lvl5pPr>
      <a:lvl6pPr marL="9600721" algn="l" defTabSz="3840288" rtl="0" eaLnBrk="1" latinLnBrk="0" hangingPunct="1">
        <a:defRPr sz="7500" kern="1200">
          <a:solidFill>
            <a:schemeClr val="tx1"/>
          </a:solidFill>
          <a:latin typeface="+mn-lt"/>
          <a:ea typeface="+mn-ea"/>
          <a:cs typeface="+mn-cs"/>
        </a:defRPr>
      </a:lvl6pPr>
      <a:lvl7pPr marL="11520865" algn="l" defTabSz="3840288" rtl="0" eaLnBrk="1" latinLnBrk="0" hangingPunct="1">
        <a:defRPr sz="7500" kern="1200">
          <a:solidFill>
            <a:schemeClr val="tx1"/>
          </a:solidFill>
          <a:latin typeface="+mn-lt"/>
          <a:ea typeface="+mn-ea"/>
          <a:cs typeface="+mn-cs"/>
        </a:defRPr>
      </a:lvl7pPr>
      <a:lvl8pPr marL="13441008" algn="l" defTabSz="3840288" rtl="0" eaLnBrk="1" latinLnBrk="0" hangingPunct="1">
        <a:defRPr sz="7500" kern="1200">
          <a:solidFill>
            <a:schemeClr val="tx1"/>
          </a:solidFill>
          <a:latin typeface="+mn-lt"/>
          <a:ea typeface="+mn-ea"/>
          <a:cs typeface="+mn-cs"/>
        </a:defRPr>
      </a:lvl8pPr>
      <a:lvl9pPr marL="15361153" algn="l" defTabSz="3840288" rtl="0" eaLnBrk="1" latinLnBrk="0" hangingPunct="1">
        <a:defRPr sz="7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65687" y="5524936"/>
            <a:ext cx="8571649" cy="5482250"/>
          </a:xfrm>
        </p:spPr>
        <p:txBody>
          <a:bodyPr/>
          <a:lstStyle/>
          <a:p>
            <a:pPr lvl="0">
              <a:buNone/>
            </a:pPr>
            <a:r>
              <a:rPr lang="en-US" sz="3300" b="0" kern="1200" dirty="0">
                <a:solidFill>
                  <a:schemeClr val="tx1"/>
                </a:solidFill>
                <a:effectLst/>
              </a:rPr>
              <a:t>The focus of this research is to analyze the ability of Large Language Models (LLMs) to maintain data accuracy and integrity during Retrieval Augmented Generation. By investigating their capabilities to generate consistent information and </a:t>
            </a:r>
            <a:r>
              <a:rPr lang="en-US" sz="3300" dirty="0"/>
              <a:t>assessing </a:t>
            </a:r>
            <a:r>
              <a:rPr lang="en-US" sz="3300" b="0" kern="1200" dirty="0">
                <a:solidFill>
                  <a:schemeClr val="tx1"/>
                </a:solidFill>
                <a:effectLst/>
              </a:rPr>
              <a:t>the success rate of factual data returned to the user, this project seeks to provide insight into the reliability of LLMs in text-based and chat-based contexts. </a:t>
            </a:r>
          </a:p>
        </p:txBody>
      </p:sp>
      <p:sp>
        <p:nvSpPr>
          <p:cNvPr id="3" name="Text Placeholder 2"/>
          <p:cNvSpPr>
            <a:spLocks noGrp="1"/>
          </p:cNvSpPr>
          <p:nvPr>
            <p:ph type="body" sz="quarter" idx="11"/>
          </p:nvPr>
        </p:nvSpPr>
        <p:spPr>
          <a:xfrm>
            <a:off x="461168" y="5028519"/>
            <a:ext cx="8921949" cy="659789"/>
          </a:xfrm>
        </p:spPr>
        <p:txBody>
          <a:bodyPr/>
          <a:lstStyle/>
          <a:p>
            <a:r>
              <a:rPr lang="en-US" dirty="0">
                <a:solidFill>
                  <a:schemeClr val="tx1"/>
                </a:solidFill>
              </a:rPr>
              <a:t>ABSTRACT</a:t>
            </a:r>
          </a:p>
        </p:txBody>
      </p:sp>
      <p:pic>
        <p:nvPicPr>
          <p:cNvPr id="50" name="Picture Placeholder 49"/>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84315" y="1311055"/>
            <a:ext cx="9161361" cy="1371600"/>
          </a:xfrm>
        </p:spPr>
      </p:pic>
      <p:pic>
        <p:nvPicPr>
          <p:cNvPr id="49" name="Picture Placeholder 48"/>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tretch>
            <a:fillRect/>
          </a:stretch>
        </p:blipFill>
        <p:spPr>
          <a:xfrm>
            <a:off x="32175715" y="563221"/>
            <a:ext cx="5591978" cy="2743200"/>
          </a:xfrm>
        </p:spPr>
      </p:pic>
      <p:sp>
        <p:nvSpPr>
          <p:cNvPr id="6" name="Text Placeholder 5"/>
          <p:cNvSpPr>
            <a:spLocks noGrp="1"/>
          </p:cNvSpPr>
          <p:nvPr>
            <p:ph type="body" sz="quarter" idx="20"/>
          </p:nvPr>
        </p:nvSpPr>
        <p:spPr>
          <a:xfrm>
            <a:off x="420889" y="11008856"/>
            <a:ext cx="8934449" cy="659789"/>
          </a:xfrm>
        </p:spPr>
        <p:txBody>
          <a:bodyPr/>
          <a:lstStyle/>
          <a:p>
            <a:r>
              <a:rPr lang="en-US" dirty="0">
                <a:solidFill>
                  <a:srgbClr val="000000"/>
                </a:solidFill>
              </a:rPr>
              <a:t>OBJECTIVES</a:t>
            </a:r>
          </a:p>
        </p:txBody>
      </p:sp>
      <p:sp>
        <p:nvSpPr>
          <p:cNvPr id="7" name="Text Placeholder 6"/>
          <p:cNvSpPr>
            <a:spLocks noGrp="1"/>
          </p:cNvSpPr>
          <p:nvPr>
            <p:ph type="body" sz="quarter" idx="21"/>
          </p:nvPr>
        </p:nvSpPr>
        <p:spPr>
          <a:xfrm>
            <a:off x="10347775" y="9342970"/>
            <a:ext cx="17968288" cy="4697420"/>
          </a:xfrm>
        </p:spPr>
        <p:txBody>
          <a:bodyPr/>
          <a:lstStyle/>
          <a:p>
            <a:pPr marL="0" marR="0" lvl="0" indent="0" defTabSz="438912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prstClr val="black"/>
                </a:solidFill>
                <a:effectLst/>
                <a:uLnTx/>
                <a:uFillTx/>
              </a:rPr>
              <a:t>Prompt Engineering: </a:t>
            </a:r>
            <a:r>
              <a:rPr kumimoji="0" lang="en-US" sz="3100" b="0" i="0" u="none" strike="noStrike" kern="1200" cap="none" spc="0" normalizeH="0" baseline="0" noProof="0" dirty="0">
                <a:ln>
                  <a:noFill/>
                </a:ln>
                <a:solidFill>
                  <a:prstClr val="black"/>
                </a:solidFill>
                <a:effectLst/>
                <a:uLnTx/>
                <a:uFillTx/>
              </a:rPr>
              <a:t>Langchain’s prompt templating capabilities were used to pass system and user messages to the model to ensure its functionality within the constraint and parameters of the experiment.</a:t>
            </a:r>
          </a:p>
          <a:p>
            <a:pPr marL="0" marR="0" lvl="0" indent="0" defTabSz="438912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prstClr val="black"/>
                </a:solidFill>
                <a:effectLst/>
                <a:uLnTx/>
                <a:uFillTx/>
              </a:rPr>
              <a:t>Data Transformation: </a:t>
            </a:r>
            <a:r>
              <a:rPr kumimoji="0" lang="en-US" sz="3100" b="0" i="0" u="none" strike="noStrike" kern="1200" cap="none" spc="0" normalizeH="0" baseline="0" noProof="0" dirty="0">
                <a:ln>
                  <a:noFill/>
                </a:ln>
                <a:solidFill>
                  <a:prstClr val="black"/>
                </a:solidFill>
                <a:effectLst/>
                <a:uLnTx/>
                <a:uFillTx/>
              </a:rPr>
              <a:t>Reformatted and recursively split large raw text files, allowing information to be transformed into manageable chunks, ensuring efficient and concise retrieval by the models.</a:t>
            </a:r>
          </a:p>
          <a:p>
            <a:pPr marL="0" marR="0" lvl="0" indent="0" defTabSz="438912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prstClr val="black"/>
                </a:solidFill>
                <a:effectLst/>
                <a:uLnTx/>
                <a:uFillTx/>
              </a:rPr>
              <a:t>Vector Storage and Searching: </a:t>
            </a:r>
            <a:r>
              <a:rPr kumimoji="0" lang="en-US" sz="3100" b="0" i="0" u="none" strike="noStrike" kern="1200" cap="none" spc="0" normalizeH="0" baseline="0" noProof="0" dirty="0">
                <a:ln>
                  <a:noFill/>
                </a:ln>
                <a:solidFill>
                  <a:prstClr val="black"/>
                </a:solidFill>
                <a:effectLst/>
                <a:uLnTx/>
                <a:uFillTx/>
              </a:rPr>
              <a:t>Embedded transformed text data into a vector representation to store data in multi-dimensional data storage structure and utilized the Hierarchical Navigable Small World (HNSW) algorithm to perform time-efficient and precise approximate Nearest Neighbor Searching throughout the vector store.</a:t>
            </a:r>
          </a:p>
        </p:txBody>
      </p:sp>
      <p:sp>
        <p:nvSpPr>
          <p:cNvPr id="8" name="Text Placeholder 7"/>
          <p:cNvSpPr>
            <a:spLocks noGrp="1"/>
          </p:cNvSpPr>
          <p:nvPr>
            <p:ph type="body" sz="quarter" idx="22"/>
          </p:nvPr>
        </p:nvSpPr>
        <p:spPr>
          <a:xfrm>
            <a:off x="9837341" y="4753289"/>
            <a:ext cx="18752344" cy="659789"/>
          </a:xfrm>
        </p:spPr>
        <p:txBody>
          <a:bodyPr/>
          <a:lstStyle/>
          <a:p>
            <a:r>
              <a:rPr lang="en-US" dirty="0">
                <a:solidFill>
                  <a:srgbClr val="000000"/>
                </a:solidFill>
              </a:rPr>
              <a:t>MATERIALS &amp; METHODS</a:t>
            </a:r>
          </a:p>
        </p:txBody>
      </p:sp>
      <p:sp>
        <p:nvSpPr>
          <p:cNvPr id="10" name="Text Placeholder 9"/>
          <p:cNvSpPr>
            <a:spLocks noGrp="1"/>
          </p:cNvSpPr>
          <p:nvPr>
            <p:ph type="body" sz="quarter" idx="24"/>
          </p:nvPr>
        </p:nvSpPr>
        <p:spPr>
          <a:xfrm>
            <a:off x="9998855" y="13693654"/>
            <a:ext cx="18744009" cy="659789"/>
          </a:xfrm>
        </p:spPr>
        <p:txBody>
          <a:bodyPr/>
          <a:lstStyle/>
          <a:p>
            <a:r>
              <a:rPr lang="en-US" dirty="0">
                <a:solidFill>
                  <a:srgbClr val="000000"/>
                </a:solidFill>
              </a:rPr>
              <a:t>RESULTS</a:t>
            </a:r>
          </a:p>
        </p:txBody>
      </p:sp>
      <p:sp>
        <p:nvSpPr>
          <p:cNvPr id="11" name="Text Placeholder 10"/>
          <p:cNvSpPr>
            <a:spLocks noGrp="1"/>
          </p:cNvSpPr>
          <p:nvPr>
            <p:ph type="body" sz="quarter" idx="25"/>
          </p:nvPr>
        </p:nvSpPr>
        <p:spPr>
          <a:xfrm>
            <a:off x="29036963" y="4761310"/>
            <a:ext cx="8926116" cy="659789"/>
          </a:xfrm>
        </p:spPr>
        <p:txBody>
          <a:bodyPr/>
          <a:lstStyle/>
          <a:p>
            <a:r>
              <a:rPr lang="en-US" dirty="0">
                <a:solidFill>
                  <a:srgbClr val="000000"/>
                </a:solidFill>
              </a:rPr>
              <a:t>CONCLUSIONS</a:t>
            </a:r>
          </a:p>
        </p:txBody>
      </p:sp>
      <p:sp>
        <p:nvSpPr>
          <p:cNvPr id="12" name="Text Placeholder 11"/>
          <p:cNvSpPr>
            <a:spLocks noGrp="1"/>
          </p:cNvSpPr>
          <p:nvPr>
            <p:ph type="body" sz="quarter" idx="26"/>
          </p:nvPr>
        </p:nvSpPr>
        <p:spPr>
          <a:xfrm>
            <a:off x="29394308" y="5200965"/>
            <a:ext cx="8454559" cy="19009030"/>
          </a:xfrm>
        </p:spPr>
        <p:txBody>
          <a:bodyPr/>
          <a:lstStyle/>
          <a:p>
            <a:pPr marL="0" indent="0" algn="l">
              <a:buFont typeface="Arial" panose="020B0604020202020204" pitchFamily="34" charset="0"/>
              <a:buNone/>
            </a:pPr>
            <a:r>
              <a:rPr lang="en-US" sz="3100" b="0" dirty="0">
                <a:solidFill>
                  <a:schemeClr val="tx1"/>
                </a:solidFill>
              </a:rPr>
              <a:t>After witnessing</a:t>
            </a:r>
            <a:r>
              <a:rPr lang="en-US" sz="3100" dirty="0"/>
              <a:t> and analyzing the ability of the Large Language Model (LLM) to respond and incorporate new, unfamiliar data into its generated responses, it is clear that Retrieval Augmented Generation (RAG) is still a powerful tool in the sphere of Generative Artificial Intelligence and can serve to make up for informational scope where limited training of Models falls short. Additionally, with the consistent ability of the LLM to generate accurate and responses from this new information, RAG is still comparable in data integrity compared to continuously diversifying training data. Currently, continuous unsupervised retraining, where LLMs retrain themselves on new information they receive, might not be currently as feasible due to computational and experimental restraints. In systems with a continuous stream of new data, splitting of this data into documents, embedding it into vector store databases and retrieval with vector querying algorithms, combined with its ability to maintain data accuracy, RAG can serve to emulate a growing knowledge pool. This type of system is integral in the proposed YorkGPT application, where dynamic data sources must be factored into the text generation ability of the LLM-powered Chat Bot. However, as with all systems, limitations exist, and the LLM may eventually need to be retrained, to grow its behavioral efficiency. Additionally, a constantly growing retrieval source will consume large amounts of storage and could be expensive to maintain. As this research project continues and phases into implementation, these issues will be further addressed.</a:t>
            </a:r>
            <a:endParaRPr lang="en-US" sz="3100" b="0" dirty="0">
              <a:solidFill>
                <a:schemeClr val="tx1"/>
              </a:solidFill>
            </a:endParaRPr>
          </a:p>
        </p:txBody>
      </p:sp>
      <p:sp>
        <p:nvSpPr>
          <p:cNvPr id="13" name="Text Placeholder 12"/>
          <p:cNvSpPr>
            <a:spLocks noGrp="1"/>
          </p:cNvSpPr>
          <p:nvPr>
            <p:ph type="body" sz="quarter" idx="27"/>
          </p:nvPr>
        </p:nvSpPr>
        <p:spPr>
          <a:xfrm>
            <a:off x="29158529" y="23770035"/>
            <a:ext cx="8926116" cy="659789"/>
          </a:xfrm>
        </p:spPr>
        <p:txBody>
          <a:bodyPr/>
          <a:lstStyle/>
          <a:p>
            <a:r>
              <a:rPr lang="en-US" dirty="0">
                <a:solidFill>
                  <a:srgbClr val="000000"/>
                </a:solidFill>
              </a:rPr>
              <a:t>REFERENCE</a:t>
            </a:r>
          </a:p>
        </p:txBody>
      </p:sp>
      <p:sp>
        <p:nvSpPr>
          <p:cNvPr id="14" name="Text Placeholder 13"/>
          <p:cNvSpPr>
            <a:spLocks noGrp="1"/>
          </p:cNvSpPr>
          <p:nvPr>
            <p:ph type="body" sz="quarter" idx="28"/>
          </p:nvPr>
        </p:nvSpPr>
        <p:spPr>
          <a:xfrm>
            <a:off x="29158529" y="24241555"/>
            <a:ext cx="8926116" cy="2250596"/>
          </a:xfrm>
        </p:spPr>
        <p:txBody>
          <a:bodyPr/>
          <a:lstStyle/>
          <a:p>
            <a:pPr marL="0" marR="0" lvl="0" indent="0" algn="l" defTabSz="914400">
              <a:lnSpc>
                <a:spcPct val="100000"/>
              </a:lnSpc>
              <a:spcBef>
                <a:spcPts val="0"/>
              </a:spcBef>
              <a:spcAft>
                <a:spcPts val="0"/>
              </a:spcAft>
              <a:buClrTx/>
              <a:buSzTx/>
              <a:buFontTx/>
              <a:buNone/>
              <a:tabLst/>
              <a:defRPr/>
            </a:pPr>
            <a:r>
              <a:rPr lang="en-US" sz="2000" b="0" kern="1200" baseline="0" dirty="0">
                <a:solidFill>
                  <a:schemeClr val="tx1"/>
                </a:solidFill>
                <a:effectLst/>
              </a:rPr>
              <a:t>John Chung, Ece Kamar, and Saleema Amershi. 2023. Increasing Diversity While Maintaining Accuracy: Text Data Generation with Large Language Models and Human Interventions. In Proceedings of the 61st Annual Meeting of the Association for Computational Linguistics (Volume 1: Long Papers), pages 575–593, Toronto, Canada. Association for Computational Linguistics.</a:t>
            </a:r>
          </a:p>
        </p:txBody>
      </p:sp>
      <p:sp>
        <p:nvSpPr>
          <p:cNvPr id="15" name="Text Placeholder 14"/>
          <p:cNvSpPr>
            <a:spLocks noGrp="1"/>
          </p:cNvSpPr>
          <p:nvPr>
            <p:ph type="body" sz="quarter" idx="29"/>
          </p:nvPr>
        </p:nvSpPr>
        <p:spPr>
          <a:xfrm>
            <a:off x="28938970" y="26136667"/>
            <a:ext cx="8926116" cy="659789"/>
          </a:xfrm>
        </p:spPr>
        <p:txBody>
          <a:bodyPr/>
          <a:lstStyle/>
          <a:p>
            <a:r>
              <a:rPr lang="en-US" dirty="0">
                <a:solidFill>
                  <a:srgbClr val="000000"/>
                </a:solidFill>
              </a:rPr>
              <a:t>ACKNOWLEDGEMENTS &amp; CONTACT</a:t>
            </a:r>
          </a:p>
        </p:txBody>
      </p:sp>
      <p:sp>
        <p:nvSpPr>
          <p:cNvPr id="16" name="Text Placeholder 15"/>
          <p:cNvSpPr>
            <a:spLocks noGrp="1"/>
          </p:cNvSpPr>
          <p:nvPr>
            <p:ph type="body" sz="quarter" idx="30"/>
          </p:nvPr>
        </p:nvSpPr>
        <p:spPr>
          <a:xfrm>
            <a:off x="29437899" y="26523711"/>
            <a:ext cx="8926116" cy="1487310"/>
          </a:xfrm>
        </p:spPr>
        <p:txBody>
          <a:bodyPr/>
          <a:lstStyle/>
          <a:p>
            <a:r>
              <a:rPr lang="en-US" dirty="0">
                <a:solidFill>
                  <a:srgbClr val="000000"/>
                </a:solidFill>
              </a:rPr>
              <a:t>Thank you Dr. Kamruzzaman, you are a wonderful mentor and motivator. My Github and Linkedin are both darrylnurse.</a:t>
            </a:r>
          </a:p>
          <a:p>
            <a:r>
              <a:rPr lang="en-US" dirty="0">
                <a:solidFill>
                  <a:srgbClr val="000000"/>
                </a:solidFill>
              </a:rPr>
              <a:t>Email: darryl.nurse@yorkmail.cuny.edu </a:t>
            </a:r>
          </a:p>
        </p:txBody>
      </p:sp>
      <p:sp>
        <p:nvSpPr>
          <p:cNvPr id="17" name="Text Placeholder 16"/>
          <p:cNvSpPr>
            <a:spLocks noGrp="1"/>
          </p:cNvSpPr>
          <p:nvPr>
            <p:ph type="body" sz="quarter" idx="96"/>
          </p:nvPr>
        </p:nvSpPr>
        <p:spPr>
          <a:xfrm>
            <a:off x="665687" y="11442709"/>
            <a:ext cx="8571649" cy="2496817"/>
          </a:xfrm>
        </p:spPr>
        <p:txBody>
          <a:bodyPr/>
          <a:lstStyle/>
          <a:p>
            <a:r>
              <a:rPr kumimoji="0" lang="en-US" sz="3400" b="0" i="0" u="none" strike="noStrike" kern="1200" cap="none" spc="0" normalizeH="0" baseline="0" noProof="0" dirty="0">
                <a:ln>
                  <a:noFill/>
                </a:ln>
                <a:solidFill>
                  <a:prstClr val="black"/>
                </a:solidFill>
                <a:effectLst/>
                <a:uLnTx/>
                <a:uFillTx/>
              </a:rPr>
              <a:t>Ultimately, this study aims to produce quantifiable insights into the dependability, constraints, and range of Retrieval Augmented Generation in LLMs.</a:t>
            </a:r>
            <a:endParaRPr lang="en-US" dirty="0">
              <a:solidFill>
                <a:srgbClr val="000000"/>
              </a:solidFill>
            </a:endParaRPr>
          </a:p>
        </p:txBody>
      </p:sp>
      <p:sp>
        <p:nvSpPr>
          <p:cNvPr id="19" name="Text Placeholder 18"/>
          <p:cNvSpPr>
            <a:spLocks noGrp="1"/>
          </p:cNvSpPr>
          <p:nvPr>
            <p:ph type="body" sz="quarter" idx="150"/>
          </p:nvPr>
        </p:nvSpPr>
        <p:spPr>
          <a:xfrm>
            <a:off x="10158096" y="1604979"/>
            <a:ext cx="18744009" cy="1120140"/>
          </a:xfrm>
        </p:spPr>
        <p:txBody>
          <a:bodyPr/>
          <a:lstStyle/>
          <a:p>
            <a:r>
              <a:rPr lang="en-US" dirty="0">
                <a:solidFill>
                  <a:srgbClr val="000000"/>
                </a:solidFill>
              </a:rPr>
              <a:t>Darryl Nurse, Department of Computer Science and Math</a:t>
            </a:r>
          </a:p>
        </p:txBody>
      </p:sp>
      <p:sp>
        <p:nvSpPr>
          <p:cNvPr id="43" name="Text Placeholder 42"/>
          <p:cNvSpPr>
            <a:spLocks noGrp="1"/>
          </p:cNvSpPr>
          <p:nvPr>
            <p:ph type="body" sz="quarter" idx="184"/>
          </p:nvPr>
        </p:nvSpPr>
        <p:spPr>
          <a:xfrm>
            <a:off x="10158096" y="2727771"/>
            <a:ext cx="18744009" cy="1018309"/>
          </a:xfrm>
        </p:spPr>
        <p:txBody>
          <a:bodyPr/>
          <a:lstStyle/>
          <a:p>
            <a:r>
              <a:rPr lang="en-US" dirty="0">
                <a:solidFill>
                  <a:srgbClr val="000000"/>
                </a:solidFill>
              </a:rPr>
              <a:t>Mentor: Dr. Abu Kamruzzaman, Department or Business and Economics</a:t>
            </a:r>
          </a:p>
        </p:txBody>
      </p:sp>
      <p:sp>
        <p:nvSpPr>
          <p:cNvPr id="44" name="Text Placeholder 43"/>
          <p:cNvSpPr>
            <a:spLocks noGrp="1"/>
          </p:cNvSpPr>
          <p:nvPr>
            <p:ph type="body" sz="quarter" idx="185"/>
          </p:nvPr>
        </p:nvSpPr>
        <p:spPr>
          <a:xfrm>
            <a:off x="10158096" y="783428"/>
            <a:ext cx="18744009" cy="765070"/>
          </a:xfrm>
        </p:spPr>
        <p:txBody>
          <a:bodyPr>
            <a:normAutofit fontScale="62500" lnSpcReduction="20000"/>
          </a:bodyPr>
          <a:lstStyle/>
          <a:p>
            <a:r>
              <a:rPr lang="en-US" dirty="0">
                <a:solidFill>
                  <a:srgbClr val="000000"/>
                </a:solidFill>
              </a:rPr>
              <a:t>Data Integrity in Large Language Model Retrieval Augmented Generation</a:t>
            </a:r>
          </a:p>
        </p:txBody>
      </p:sp>
      <p:sp>
        <p:nvSpPr>
          <p:cNvPr id="4" name="Text Placeholder 1">
            <a:extLst>
              <a:ext uri="{FF2B5EF4-FFF2-40B4-BE49-F238E27FC236}">
                <a16:creationId xmlns:a16="http://schemas.microsoft.com/office/drawing/2014/main" id="{72524BC7-1A55-40B7-E46B-F334A4A11146}"/>
              </a:ext>
            </a:extLst>
          </p:cNvPr>
          <p:cNvSpPr txBox="1">
            <a:spLocks/>
          </p:cNvSpPr>
          <p:nvPr/>
        </p:nvSpPr>
        <p:spPr>
          <a:xfrm>
            <a:off x="684315" y="14587316"/>
            <a:ext cx="8746798" cy="13284386"/>
          </a:xfrm>
          <a:prstGeom prst="rect">
            <a:avLst/>
          </a:prstGeom>
        </p:spPr>
        <p:txBody>
          <a:bodyPr wrap="square" lIns="200015" tIns="200015" rIns="200015" bIns="200015">
            <a:spAutoFit/>
          </a:bodyPr>
          <a:lstStyle>
            <a:lvl1pPr marL="0" indent="0" algn="l" defTabSz="3840288" rtl="0" eaLnBrk="1" latinLnBrk="0" hangingPunct="1">
              <a:spcBef>
                <a:spcPct val="20000"/>
              </a:spcBef>
              <a:buFont typeface="Arial" pitchFamily="34" charset="0"/>
              <a:buNone/>
              <a:defRPr sz="2200" kern="1200">
                <a:solidFill>
                  <a:schemeClr val="tx1"/>
                </a:solidFill>
                <a:latin typeface="Trebuchet MS" pitchFamily="34" charset="0"/>
                <a:ea typeface="+mn-ea"/>
                <a:cs typeface="+mn-cs"/>
              </a:defRPr>
            </a:lvl1pPr>
            <a:lvl2pPr marL="1300097"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800135"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50177" indent="-550042"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750206" indent="-400030"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r>
              <a:rPr lang="en-US" sz="3100" b="0" dirty="0">
                <a:solidFill>
                  <a:schemeClr val="tx1"/>
                </a:solidFill>
              </a:rPr>
              <a:t>Large Language Model(LLM)s lend themselves to be the most prominent applications of Generative Artificial Intelligence (Gen AI). These models are trained on vast amounts of textual data from various sources and can provide relational and semantic context between commonly occurring words, sentences and language structures. The textual data originates from existing websites, documents, books and articles, and serves as the scope of knowledge at which the LLM can operate. </a:t>
            </a:r>
            <a:r>
              <a:rPr lang="en-US" sz="3100" dirty="0"/>
              <a:t>Vast sources of information allow them to emulate a broad spectrum of human language in various contexts. However, in a dynamic informational age, this has its limitations. To incorporate new data, models must be retrained, consuming further resources and posing a temporary solution.</a:t>
            </a:r>
            <a:r>
              <a:rPr lang="en-US" sz="3100" b="0" dirty="0">
                <a:solidFill>
                  <a:schemeClr val="tx1"/>
                </a:solidFill>
              </a:rPr>
              <a:t> With Retrieval Augmented Generation (RAG), LLMs can draw data from sources they were not exposed to during training, enhancing their text generation capabilities and </a:t>
            </a:r>
            <a:r>
              <a:rPr lang="en-US" sz="3100" dirty="0"/>
              <a:t>increasing the extent of their knowledge. </a:t>
            </a:r>
            <a:r>
              <a:rPr lang="en-US" sz="3100" b="0" dirty="0">
                <a:solidFill>
                  <a:schemeClr val="tx1"/>
                </a:solidFill>
              </a:rPr>
              <a:t>While this great expanse of static and dynamic data sources may broaden the effective scope of text generation, it also poses a risk to the factuality of information.</a:t>
            </a:r>
          </a:p>
        </p:txBody>
      </p:sp>
      <p:sp>
        <p:nvSpPr>
          <p:cNvPr id="5" name="Text Placeholder 2">
            <a:extLst>
              <a:ext uri="{FF2B5EF4-FFF2-40B4-BE49-F238E27FC236}">
                <a16:creationId xmlns:a16="http://schemas.microsoft.com/office/drawing/2014/main" id="{82C672AF-EEA0-7D14-D471-A374A1F0529C}"/>
              </a:ext>
            </a:extLst>
          </p:cNvPr>
          <p:cNvSpPr txBox="1">
            <a:spLocks/>
          </p:cNvSpPr>
          <p:nvPr/>
        </p:nvSpPr>
        <p:spPr>
          <a:xfrm>
            <a:off x="596739" y="14178816"/>
            <a:ext cx="8921949" cy="659789"/>
          </a:xfrm>
          <a:prstGeom prst="rect">
            <a:avLst/>
          </a:prstGeom>
          <a:noFill/>
        </p:spPr>
        <p:txBody>
          <a:bodyPr wrap="square" lIns="80007" tIns="80007" rIns="80007" bIns="80007" anchor="ctr" anchorCtr="0">
            <a:spAutoFit/>
          </a:bodyPr>
          <a:lstStyle>
            <a:lvl1pPr marL="1440108" indent="-1440108" algn="ctr" defTabSz="3840288" rtl="0" eaLnBrk="1" latinLnBrk="0" hangingPunct="1">
              <a:spcBef>
                <a:spcPct val="20000"/>
              </a:spcBef>
              <a:buFont typeface="Arial" pitchFamily="34" charset="0"/>
              <a:buNone/>
              <a:defRPr sz="3200" b="1" u="sng" kern="1200" baseline="0">
                <a:solidFill>
                  <a:schemeClr val="accent5">
                    <a:lumMod val="50000"/>
                  </a:schemeClr>
                </a:solidFill>
                <a:latin typeface="+mn-lt"/>
                <a:ea typeface="+mn-ea"/>
                <a:cs typeface="+mn-cs"/>
              </a:defRPr>
            </a:lvl1pPr>
            <a:lvl2pPr marL="3120234" indent="-1200090" algn="l" defTabSz="3840288" rtl="0" eaLnBrk="1" latinLnBrk="0" hangingPunct="1">
              <a:spcBef>
                <a:spcPct val="20000"/>
              </a:spcBef>
              <a:buFont typeface="Arial" pitchFamily="34" charset="0"/>
              <a:buChar char="–"/>
              <a:defRPr sz="11800" kern="1200">
                <a:solidFill>
                  <a:schemeClr val="tx1"/>
                </a:solidFill>
                <a:latin typeface="+mn-lt"/>
                <a:ea typeface="+mn-ea"/>
                <a:cs typeface="+mn-cs"/>
              </a:defRPr>
            </a:lvl2pPr>
            <a:lvl3pPr marL="4800360" indent="-960073" algn="l" defTabSz="3840288" rtl="0" eaLnBrk="1" latinLnBrk="0" hangingPunct="1">
              <a:spcBef>
                <a:spcPct val="20000"/>
              </a:spcBef>
              <a:buFont typeface="Arial" pitchFamily="34" charset="0"/>
              <a:buChar char="•"/>
              <a:defRPr sz="10200" kern="1200">
                <a:solidFill>
                  <a:schemeClr val="tx1"/>
                </a:solidFill>
                <a:latin typeface="+mn-lt"/>
                <a:ea typeface="+mn-ea"/>
                <a:cs typeface="+mn-cs"/>
              </a:defRPr>
            </a:lvl3pPr>
            <a:lvl4pPr marL="672050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4pPr>
            <a:lvl5pPr marL="8640648"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r>
              <a:rPr lang="en-US" dirty="0">
                <a:solidFill>
                  <a:schemeClr val="tx1"/>
                </a:solidFill>
              </a:rPr>
              <a:t>INTRODUCTION</a:t>
            </a:r>
          </a:p>
        </p:txBody>
      </p:sp>
      <p:sp>
        <p:nvSpPr>
          <p:cNvPr id="25" name="Text Placeholder 1">
            <a:extLst>
              <a:ext uri="{FF2B5EF4-FFF2-40B4-BE49-F238E27FC236}">
                <a16:creationId xmlns:a16="http://schemas.microsoft.com/office/drawing/2014/main" id="{CEE60DE1-ABC2-ECF6-7E77-A8E69CDB231A}"/>
              </a:ext>
            </a:extLst>
          </p:cNvPr>
          <p:cNvSpPr txBox="1">
            <a:spLocks/>
          </p:cNvSpPr>
          <p:nvPr/>
        </p:nvSpPr>
        <p:spPr>
          <a:xfrm>
            <a:off x="10393493" y="5243791"/>
            <a:ext cx="17559025" cy="4220366"/>
          </a:xfrm>
          <a:prstGeom prst="rect">
            <a:avLst/>
          </a:prstGeom>
        </p:spPr>
        <p:txBody>
          <a:bodyPr wrap="square" lIns="200015" tIns="200015" rIns="200015" bIns="200015">
            <a:spAutoFit/>
          </a:bodyPr>
          <a:lstStyle>
            <a:lvl1pPr marL="0" indent="0" algn="l" defTabSz="3840288" rtl="0" eaLnBrk="1" latinLnBrk="0" hangingPunct="1">
              <a:spcBef>
                <a:spcPct val="20000"/>
              </a:spcBef>
              <a:buFont typeface="Arial" pitchFamily="34" charset="0"/>
              <a:buNone/>
              <a:defRPr sz="2200" kern="1200">
                <a:solidFill>
                  <a:schemeClr val="tx1"/>
                </a:solidFill>
                <a:latin typeface="Trebuchet MS" pitchFamily="34" charset="0"/>
                <a:ea typeface="+mn-ea"/>
                <a:cs typeface="+mn-cs"/>
              </a:defRPr>
            </a:lvl1pPr>
            <a:lvl2pPr marL="1300097"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800135"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50177" indent="-550042"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750206" indent="-400030"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r>
              <a:rPr lang="en-US" sz="3100" dirty="0"/>
              <a:t>The OpenAI API is being used as an LLM to generate text, and Langchain as the interface to embed and query text documents. Results were produced using 8 text files containing random facts, 6 of which were the same recurring correct facts worded various ways, and 3 of which contained incorrect information following the same structure. A ratio of correct to incorrect files were determined as an experimental variable (ranging from 6 correct files and 0 incorrect files, to 3 correct files and 3 incorrect files. The prompt received queries related to information that the LLM was able to access as input, and the LLM was queried 50 times for each ratio. From these runs, the percentage of correct answers was derived. </a:t>
            </a:r>
          </a:p>
        </p:txBody>
      </p:sp>
      <p:sp>
        <p:nvSpPr>
          <p:cNvPr id="32" name="Text Placeholder 8">
            <a:extLst>
              <a:ext uri="{FF2B5EF4-FFF2-40B4-BE49-F238E27FC236}">
                <a16:creationId xmlns:a16="http://schemas.microsoft.com/office/drawing/2014/main" id="{51B9E8C8-C6CD-4FED-1352-B7728A19FD8A}"/>
              </a:ext>
            </a:extLst>
          </p:cNvPr>
          <p:cNvSpPr txBox="1">
            <a:spLocks/>
          </p:cNvSpPr>
          <p:nvPr/>
        </p:nvSpPr>
        <p:spPr>
          <a:xfrm>
            <a:off x="11279071" y="27086106"/>
            <a:ext cx="15787868" cy="896379"/>
          </a:xfrm>
          <a:prstGeom prst="rect">
            <a:avLst/>
          </a:prstGeom>
        </p:spPr>
        <p:txBody>
          <a:bodyPr wrap="square" lIns="200015" tIns="200015" rIns="200015" bIns="200015">
            <a:spAutoFit/>
          </a:bodyPr>
          <a:lstStyle>
            <a:lvl1pPr marL="0" indent="0" algn="l" defTabSz="3840288" rtl="0" eaLnBrk="1" latinLnBrk="0" hangingPunct="1">
              <a:spcBef>
                <a:spcPct val="20000"/>
              </a:spcBef>
              <a:buFont typeface="Arial" pitchFamily="34" charset="0"/>
              <a:buNone/>
              <a:defRPr sz="2200" kern="1200">
                <a:solidFill>
                  <a:schemeClr val="tx1"/>
                </a:solidFill>
                <a:latin typeface="Trebuchet MS" pitchFamily="34" charset="0"/>
                <a:ea typeface="+mn-ea"/>
                <a:cs typeface="+mn-cs"/>
              </a:defRPr>
            </a:lvl1pPr>
            <a:lvl2pPr marL="1300097"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800135"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50177" indent="-550042"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750206" indent="-400030"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pPr algn="ctr"/>
            <a:r>
              <a:rPr lang="en-US" sz="3200" dirty="0">
                <a:solidFill>
                  <a:srgbClr val="000000"/>
                </a:solidFill>
              </a:rPr>
              <a:t>Figure: Hypothetical System Design for YorkGPT Private LLM powered with RAG</a:t>
            </a:r>
          </a:p>
        </p:txBody>
      </p:sp>
      <p:sp>
        <p:nvSpPr>
          <p:cNvPr id="21" name="Text Placeholder 1">
            <a:extLst>
              <a:ext uri="{FF2B5EF4-FFF2-40B4-BE49-F238E27FC236}">
                <a16:creationId xmlns:a16="http://schemas.microsoft.com/office/drawing/2014/main" id="{D9E50583-5B17-3D4E-4F22-BFEB7DF987CE}"/>
              </a:ext>
            </a:extLst>
          </p:cNvPr>
          <p:cNvSpPr txBox="1">
            <a:spLocks/>
          </p:cNvSpPr>
          <p:nvPr/>
        </p:nvSpPr>
        <p:spPr>
          <a:xfrm>
            <a:off x="10347775" y="14089786"/>
            <a:ext cx="17968289" cy="2789205"/>
          </a:xfrm>
          <a:prstGeom prst="rect">
            <a:avLst/>
          </a:prstGeom>
        </p:spPr>
        <p:txBody>
          <a:bodyPr wrap="square" lIns="200015" tIns="200015" rIns="200015" bIns="200015">
            <a:spAutoFit/>
          </a:bodyPr>
          <a:lstStyle>
            <a:lvl1pPr marL="0" indent="0" algn="l" defTabSz="3840288" rtl="0" eaLnBrk="1" latinLnBrk="0" hangingPunct="1">
              <a:spcBef>
                <a:spcPct val="20000"/>
              </a:spcBef>
              <a:buFont typeface="Arial" pitchFamily="34" charset="0"/>
              <a:buNone/>
              <a:defRPr sz="2200" kern="1200">
                <a:solidFill>
                  <a:schemeClr val="tx1"/>
                </a:solidFill>
                <a:latin typeface="Trebuchet MS" pitchFamily="34" charset="0"/>
                <a:ea typeface="+mn-ea"/>
                <a:cs typeface="+mn-cs"/>
              </a:defRPr>
            </a:lvl1pPr>
            <a:lvl2pPr marL="1300097"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800135" indent="-500037"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50177" indent="-550042"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750206" indent="-400030" algn="l" defTabSz="3840288"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560792"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6pPr>
            <a:lvl7pPr marL="12480935"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7pPr>
            <a:lvl8pPr marL="14401080"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8pPr>
            <a:lvl9pPr marL="16321224" indent="-960073" algn="l" defTabSz="3840288" rtl="0" eaLnBrk="1" latinLnBrk="0" hangingPunct="1">
              <a:spcBef>
                <a:spcPct val="20000"/>
              </a:spcBef>
              <a:buFont typeface="Arial" pitchFamily="34" charset="0"/>
              <a:buChar char="•"/>
              <a:defRPr sz="8400" kern="1200">
                <a:solidFill>
                  <a:schemeClr val="tx1"/>
                </a:solidFill>
                <a:latin typeface="+mn-lt"/>
                <a:ea typeface="+mn-ea"/>
                <a:cs typeface="+mn-cs"/>
              </a:defRPr>
            </a:lvl9pPr>
          </a:lstStyle>
          <a:p>
            <a:r>
              <a:rPr lang="en-US" sz="3100" dirty="0"/>
              <a:t>By obtaining experimental runs in an average accuracy of around 70%, we can see that RAG can serve to bolster the ability of LLMs to generate both concise, but also updated data. This capability of Retrieval Augmentation is the basis of a proposed YorkGPT system, where continuous unsupervised retraining of LLMs is not practically or computationally viable. The YorkGPT system is scheduled to be developed and tested in Summer 2024 and launched to York website in Fall 2024.</a:t>
            </a:r>
          </a:p>
        </p:txBody>
      </p:sp>
      <p:pic>
        <p:nvPicPr>
          <p:cNvPr id="36" name="Picture 35" descr="A diagram of a software company&#10;&#10;Description automatically generated with medium confidence">
            <a:extLst>
              <a:ext uri="{FF2B5EF4-FFF2-40B4-BE49-F238E27FC236}">
                <a16:creationId xmlns:a16="http://schemas.microsoft.com/office/drawing/2014/main" id="{C4126641-8A41-72AD-F389-5E20C2F3D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65830" y="16372946"/>
            <a:ext cx="19405405" cy="11235801"/>
          </a:xfrm>
          <a:prstGeom prst="rect">
            <a:avLst/>
          </a:prstGeom>
        </p:spPr>
      </p:pic>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PosterPresentations.com-36x48_Trifold_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c1ebfb0-3346-4c5e-b85c-967f72e5d9b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444063ACFD674BAA8FA68636491554" ma:contentTypeVersion="13" ma:contentTypeDescription="Create a new document." ma:contentTypeScope="" ma:versionID="7d866094072a8d4c7778f1d6189b8f1a">
  <xsd:schema xmlns:xsd="http://www.w3.org/2001/XMLSchema" xmlns:xs="http://www.w3.org/2001/XMLSchema" xmlns:p="http://schemas.microsoft.com/office/2006/metadata/properties" xmlns:ns3="0c1ebfb0-3346-4c5e-b85c-967f72e5d9b3" xmlns:ns4="e9e58cfe-9f0b-457a-8dd0-c4e210343d47" targetNamespace="http://schemas.microsoft.com/office/2006/metadata/properties" ma:root="true" ma:fieldsID="c977210bbc06ea9a7ed5de35ea1c7db1" ns3:_="" ns4:_="">
    <xsd:import namespace="0c1ebfb0-3346-4c5e-b85c-967f72e5d9b3"/>
    <xsd:import namespace="e9e58cfe-9f0b-457a-8dd0-c4e210343d47"/>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1ebfb0-3346-4c5e-b85c-967f72e5d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e58cfe-9f0b-457a-8dd0-c4e210343d4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0646EC-F95D-4FDD-8F5F-462BF9A70711}">
  <ds:schemaRefs>
    <ds:schemaRef ds:uri="http://schemas.microsoft.com/office/2006/documentManagement/types"/>
    <ds:schemaRef ds:uri="http://schemas.openxmlformats.org/package/2006/metadata/core-properties"/>
    <ds:schemaRef ds:uri="http://purl.org/dc/elements/1.1/"/>
    <ds:schemaRef ds:uri="0c1ebfb0-3346-4c5e-b85c-967f72e5d9b3"/>
    <ds:schemaRef ds:uri="http://purl.org/dc/terms/"/>
    <ds:schemaRef ds:uri="http://schemas.microsoft.com/office/infopath/2007/PartnerControls"/>
    <ds:schemaRef ds:uri="http://www.w3.org/XML/1998/namespace"/>
    <ds:schemaRef ds:uri="e9e58cfe-9f0b-457a-8dd0-c4e210343d47"/>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3510652-821A-4BFF-93DA-877612E573DA}">
  <ds:schemaRefs>
    <ds:schemaRef ds:uri="http://schemas.microsoft.com/sharepoint/v3/contenttype/forms"/>
  </ds:schemaRefs>
</ds:datastoreItem>
</file>

<file path=customXml/itemProps3.xml><?xml version="1.0" encoding="utf-8"?>
<ds:datastoreItem xmlns:ds="http://schemas.openxmlformats.org/officeDocument/2006/customXml" ds:itemID="{422F67DF-6B93-4F38-89B3-FC979F3802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1ebfb0-3346-4c5e-b85c-967f72e5d9b3"/>
    <ds:schemaRef ds:uri="e9e58cfe-9f0b-457a-8dd0-c4e210343d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LLM Undergraduate Research</Template>
  <TotalTime>315</TotalTime>
  <Words>1029</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PosterPresentations.com-36x48_Trifold_Template-V3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darryl.nurse@yorkmail.cuny.edu</dc:creator>
  <dc:description>This template is the property of PosterPresentations.com. Call us if you need help with this poster template._x000d_
1-866-649-3004           _x000d_
 (c)PosterPresentations.com</dc:description>
  <cp:lastModifiedBy>darryl.nurse@yorkmail.cuny.edu</cp:lastModifiedBy>
  <cp:revision>3</cp:revision>
  <cp:lastPrinted>2013-04-09T01:42:37Z</cp:lastPrinted>
  <dcterms:created xsi:type="dcterms:W3CDTF">2024-04-19T22:45:02Z</dcterms:created>
  <dcterms:modified xsi:type="dcterms:W3CDTF">2024-06-15T01:23:19Z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0x010100A2444063ACFD674BAA8FA68636491554</vt:lpwstr>
  </property>
</Properties>
</file>